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73e7f0415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73e7f0415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73e7f0415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73e7f0415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73e7f0415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73e7f0415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73e7f0415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73e7f0415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</a:rPr>
              <a:t>LEGO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joshua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75650"/>
            <a:ext cx="3497275" cy="456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9813" y="428613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33448" y="1163349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Founded by ole kirk christiansen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Founded in 1932</a:t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200" y="0"/>
            <a:ext cx="41147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Industry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Toy  industry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Interlocking  plastic bricks</a:t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4300" y="763175"/>
            <a:ext cx="5840424" cy="438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947325" y="3482790"/>
            <a:ext cx="2700000" cy="181500"/>
          </a:xfrm>
          <a:prstGeom prst="rect">
            <a:avLst/>
          </a:prstGeom>
        </p:spPr>
        <p:txBody>
          <a:bodyPr anchorCtr="0" anchor="t" bIns="28950" lIns="28950" spcFirstLastPara="1" rIns="28950" wrap="square" tIns="2895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87"/>
              <a:t>Publicly</a:t>
            </a:r>
            <a:r>
              <a:rPr lang="en" sz="887"/>
              <a:t> Traded</a:t>
            </a:r>
            <a:endParaRPr sz="887"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566050" y="3878901"/>
            <a:ext cx="2700000" cy="1082400"/>
          </a:xfrm>
          <a:prstGeom prst="rect">
            <a:avLst/>
          </a:prstGeom>
        </p:spPr>
        <p:txBody>
          <a:bodyPr anchorCtr="0" anchor="t" bIns="28950" lIns="28950" spcFirstLastPara="1" rIns="28950" wrap="square" tIns="28950">
            <a:normAutofit/>
          </a:bodyPr>
          <a:lstStyle/>
          <a:p>
            <a:pPr indent="-108650" lvl="0" marL="144867" rtl="0" algn="l">
              <a:spcBef>
                <a:spcPts val="0"/>
              </a:spcBef>
              <a:spcAft>
                <a:spcPts val="0"/>
              </a:spcAft>
              <a:buSzPts val="570"/>
              <a:buChar char="-"/>
            </a:pPr>
            <a:r>
              <a:rPr lang="en" sz="570"/>
              <a:t>No</a:t>
            </a:r>
            <a:endParaRPr sz="570"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082" y="403322"/>
            <a:ext cx="2875026" cy="2587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Producing Revenue 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$8.06 </a:t>
            </a:r>
            <a:r>
              <a:rPr lang="en"/>
              <a:t>billion usd 2021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